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467" autoAdjust="0"/>
  </p:normalViewPr>
  <p:slideViewPr>
    <p:cSldViewPr>
      <p:cViewPr varScale="1">
        <p:scale>
          <a:sx n="68" d="100"/>
          <a:sy n="68" d="100"/>
        </p:scale>
        <p:origin x="2946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ney Glass" userId="8109fc08-a5d8-4090-9f37-fe190799515d" providerId="ADAL" clId="{217BA751-C21E-4CA0-9D34-838D53440577}"/>
    <pc:docChg chg="undo custSel delSld modSld">
      <pc:chgData name="Courtney Glass" userId="8109fc08-a5d8-4090-9f37-fe190799515d" providerId="ADAL" clId="{217BA751-C21E-4CA0-9D34-838D53440577}" dt="2024-11-12T19:42:38.017" v="131" actId="13244"/>
      <pc:docMkLst>
        <pc:docMk/>
      </pc:docMkLst>
      <pc:sldChg chg="delSp modSp">
        <pc:chgData name="Courtney Glass" userId="8109fc08-a5d8-4090-9f37-fe190799515d" providerId="ADAL" clId="{217BA751-C21E-4CA0-9D34-838D53440577}" dt="2024-11-12T19:42:38.017" v="131" actId="13244"/>
        <pc:sldMkLst>
          <pc:docMk/>
          <pc:sldMk cId="0" sldId="256"/>
        </pc:sldMkLst>
        <pc:spChg chg="mod">
          <ac:chgData name="Courtney Glass" userId="8109fc08-a5d8-4090-9f37-fe190799515d" providerId="ADAL" clId="{217BA751-C21E-4CA0-9D34-838D53440577}" dt="2024-11-12T19:38:29.887" v="9" actId="14100"/>
          <ac:spMkLst>
            <pc:docMk/>
            <pc:sldMk cId="0" sldId="256"/>
            <ac:spMk id="4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38:37.549" v="22" actId="14100"/>
          <ac:spMkLst>
            <pc:docMk/>
            <pc:sldMk cId="0" sldId="256"/>
            <ac:spMk id="5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38:43.613" v="35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40:46.549" v="98" actId="113"/>
          <ac:spMkLst>
            <pc:docMk/>
            <pc:sldMk cId="0" sldId="256"/>
            <ac:spMk id="7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41:03.973" v="105" actId="12"/>
          <ac:spMkLst>
            <pc:docMk/>
            <pc:sldMk cId="0" sldId="256"/>
            <ac:spMk id="8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41:20.765" v="106" actId="478"/>
          <ac:spMkLst>
            <pc:docMk/>
            <pc:sldMk cId="0" sldId="256"/>
            <ac:spMk id="9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39:16.198" v="54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40:06.085" v="69" actId="478"/>
          <ac:spMkLst>
            <pc:docMk/>
            <pc:sldMk cId="0" sldId="256"/>
            <ac:spMk id="11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42:07.076" v="130" actId="113"/>
          <ac:spMkLst>
            <pc:docMk/>
            <pc:sldMk cId="0" sldId="256"/>
            <ac:spMk id="12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39:13.388" v="52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39:09.344" v="50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38:58.140" v="37" actId="478"/>
          <ac:spMkLst>
            <pc:docMk/>
            <pc:sldMk cId="0" sldId="256"/>
            <ac:spMk id="15" creationId="{00000000-0000-0000-0000-000000000000}"/>
          </ac:spMkLst>
        </pc:spChg>
        <pc:spChg chg="del">
          <ac:chgData name="Courtney Glass" userId="8109fc08-a5d8-4090-9f37-fe190799515d" providerId="ADAL" clId="{217BA751-C21E-4CA0-9D34-838D53440577}" dt="2024-11-12T19:38:59.472" v="38" actId="478"/>
          <ac:spMkLst>
            <pc:docMk/>
            <pc:sldMk cId="0" sldId="256"/>
            <ac:spMk id="16" creationId="{00000000-0000-0000-0000-000000000000}"/>
          </ac:spMkLst>
        </pc:spChg>
        <pc:spChg chg="mod">
          <ac:chgData name="Courtney Glass" userId="8109fc08-a5d8-4090-9f37-fe190799515d" providerId="ADAL" clId="{217BA751-C21E-4CA0-9D34-838D53440577}" dt="2024-11-12T19:42:38.017" v="131" actId="13244"/>
          <ac:spMkLst>
            <pc:docMk/>
            <pc:sldMk cId="0" sldId="256"/>
            <ac:spMk id="17" creationId="{00000000-0000-0000-0000-000000000000}"/>
          </ac:spMkLst>
        </pc:spChg>
      </pc:sldChg>
      <pc:sldChg chg="del">
        <pc:chgData name="Courtney Glass" userId="8109fc08-a5d8-4090-9f37-fe190799515d" providerId="ADAL" clId="{217BA751-C21E-4CA0-9D34-838D53440577}" dt="2024-11-12T19:41:57.214" v="129" actId="2696"/>
        <pc:sldMkLst>
          <pc:docMk/>
          <pc:sldMk cId="0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472940" cy="3024505"/>
          </a:xfrm>
          <a:custGeom>
            <a:avLst/>
            <a:gdLst/>
            <a:ahLst/>
            <a:cxnLst/>
            <a:rect l="l" t="t" r="r" b="b"/>
            <a:pathLst>
              <a:path w="4472940" h="3024505">
                <a:moveTo>
                  <a:pt x="0" y="0"/>
                </a:moveTo>
                <a:lnTo>
                  <a:pt x="4472409" y="0"/>
                </a:lnTo>
                <a:lnTo>
                  <a:pt x="4472409" y="3023900"/>
                </a:lnTo>
                <a:lnTo>
                  <a:pt x="0" y="3023900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753146"/>
            <a:ext cx="4478655" cy="3305175"/>
          </a:xfrm>
          <a:custGeom>
            <a:avLst/>
            <a:gdLst/>
            <a:ahLst/>
            <a:cxnLst/>
            <a:rect l="l" t="t" r="r" b="b"/>
            <a:pathLst>
              <a:path w="4478655" h="3305175">
                <a:moveTo>
                  <a:pt x="0" y="0"/>
                </a:moveTo>
                <a:lnTo>
                  <a:pt x="4478066" y="0"/>
                </a:lnTo>
                <a:lnTo>
                  <a:pt x="4478066" y="3305174"/>
                </a:lnTo>
                <a:lnTo>
                  <a:pt x="0" y="330517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473799" y="0"/>
            <a:ext cx="3298825" cy="7760970"/>
          </a:xfrm>
          <a:custGeom>
            <a:avLst/>
            <a:gdLst/>
            <a:ahLst/>
            <a:cxnLst/>
            <a:rect l="l" t="t" r="r" b="b"/>
            <a:pathLst>
              <a:path w="3298825" h="7760970">
                <a:moveTo>
                  <a:pt x="0" y="7760820"/>
                </a:moveTo>
                <a:lnTo>
                  <a:pt x="0" y="0"/>
                </a:lnTo>
                <a:lnTo>
                  <a:pt x="3298600" y="0"/>
                </a:lnTo>
                <a:lnTo>
                  <a:pt x="3298600" y="7760820"/>
                </a:lnTo>
                <a:lnTo>
                  <a:pt x="0" y="776082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332399" y="3948147"/>
            <a:ext cx="3440429" cy="3762375"/>
          </a:xfrm>
          <a:custGeom>
            <a:avLst/>
            <a:gdLst/>
            <a:ahLst/>
            <a:cxnLst/>
            <a:rect l="l" t="t" r="r" b="b"/>
            <a:pathLst>
              <a:path w="3440429" h="3762375">
                <a:moveTo>
                  <a:pt x="0" y="3762269"/>
                </a:moveTo>
                <a:lnTo>
                  <a:pt x="3440000" y="3762269"/>
                </a:lnTo>
                <a:lnTo>
                  <a:pt x="3440000" y="0"/>
                </a:lnTo>
                <a:lnTo>
                  <a:pt x="0" y="0"/>
                </a:lnTo>
                <a:lnTo>
                  <a:pt x="0" y="3762269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332381" y="0"/>
            <a:ext cx="3440429" cy="3948429"/>
          </a:xfrm>
          <a:custGeom>
            <a:avLst/>
            <a:gdLst/>
            <a:ahLst/>
            <a:cxnLst/>
            <a:rect l="l" t="t" r="r" b="b"/>
            <a:pathLst>
              <a:path w="3440429" h="3948429">
                <a:moveTo>
                  <a:pt x="0" y="0"/>
                </a:moveTo>
                <a:lnTo>
                  <a:pt x="3440018" y="0"/>
                </a:lnTo>
                <a:lnTo>
                  <a:pt x="3440018" y="3948147"/>
                </a:lnTo>
                <a:lnTo>
                  <a:pt x="0" y="3948147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9" y="156897"/>
            <a:ext cx="3401060" cy="643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911" y="3300341"/>
            <a:ext cx="4231640" cy="337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psyc.vt.edu/undergrads/schedule-appointment" TargetMode="External"/><Relationship Id="rId2" Type="http://schemas.openxmlformats.org/officeDocument/2006/relationships/hyperlink" Target="https://pamplin.vt.edu/content/dam/pamplin_vt_edu/ug-forms/emailetiquett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34" dirty="0"/>
              <a:t>S</a:t>
            </a:r>
            <a:r>
              <a:rPr spc="150" dirty="0"/>
              <a:t>U</a:t>
            </a:r>
            <a:r>
              <a:rPr spc="290" dirty="0"/>
              <a:t>CC</a:t>
            </a:r>
            <a:r>
              <a:rPr spc="114" dirty="0"/>
              <a:t>E</a:t>
            </a:r>
            <a:r>
              <a:rPr spc="434" dirty="0"/>
              <a:t>SS</a:t>
            </a:r>
            <a:r>
              <a:rPr spc="155" dirty="0"/>
              <a:t>F</a:t>
            </a:r>
            <a:r>
              <a:rPr spc="150" dirty="0"/>
              <a:t>U</a:t>
            </a:r>
            <a:r>
              <a:rPr spc="-220"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309" y="671247"/>
            <a:ext cx="282130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START</a:t>
            </a:r>
            <a:r>
              <a:rPr sz="4050" spc="-13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4050" spc="95" dirty="0">
                <a:solidFill>
                  <a:srgbClr val="861F40"/>
                </a:solidFill>
                <a:latin typeface="Lucida Sans Unicode"/>
                <a:cs typeface="Lucida Sans Unicode"/>
              </a:rPr>
              <a:t>TIP:</a:t>
            </a:r>
            <a:endParaRPr sz="40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309" y="1185597"/>
            <a:ext cx="3687091" cy="6367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50" spc="160" dirty="0">
                <a:solidFill>
                  <a:srgbClr val="861F40"/>
                </a:solidFill>
                <a:latin typeface="Lucida Sans Unicode"/>
                <a:cs typeface="Lucida Sans Unicode"/>
              </a:rPr>
              <a:t>EMAIL AND</a:t>
            </a:r>
            <a:endParaRPr sz="4050" dirty="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9" y="1699947"/>
            <a:ext cx="4055242" cy="6367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50" spc="305" dirty="0">
                <a:solidFill>
                  <a:srgbClr val="861F40"/>
                </a:solidFill>
                <a:latin typeface="Lucida Sans Unicode"/>
                <a:cs typeface="Lucida Sans Unicode"/>
              </a:rPr>
              <a:t>APPOINTMENT</a:t>
            </a:r>
            <a:endParaRPr sz="4050" dirty="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309" y="2214297"/>
            <a:ext cx="317627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50" spc="140" dirty="0">
                <a:solidFill>
                  <a:srgbClr val="861F40"/>
                </a:solidFill>
                <a:latin typeface="Lucida Sans Unicode"/>
                <a:cs typeface="Lucida Sans Unicode"/>
              </a:rPr>
              <a:t>ETIQUETTE</a:t>
            </a:r>
            <a:endParaRPr sz="4050" dirty="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911" y="3031965"/>
            <a:ext cx="214185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1750" b="1" spc="70" dirty="0">
                <a:solidFill>
                  <a:srgbClr val="861F40"/>
                </a:solidFill>
                <a:latin typeface="Arial"/>
                <a:cs typeface="Arial"/>
              </a:rPr>
              <a:t>Email Etiquette</a:t>
            </a:r>
            <a:r>
              <a:rPr lang="en-US" sz="1750" spc="70" dirty="0">
                <a:solidFill>
                  <a:srgbClr val="861F40"/>
                </a:solidFill>
                <a:latin typeface="Arial"/>
                <a:cs typeface="Arial"/>
              </a:rPr>
              <a:t>: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98911" y="3300341"/>
            <a:ext cx="4231640" cy="37860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Use your VT Email account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Always use your subject line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Address the subject directly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Be brief and specific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Be polite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Do not use your email to argue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Close your email with a closing statement 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Check your grammar and spelling </a:t>
            </a:r>
          </a:p>
          <a:p>
            <a:pPr marL="298450" marR="240029" indent="-285750">
              <a:lnSpc>
                <a:spcPct val="1143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pc="100" dirty="0"/>
              <a:t>Do not write in all capital letters </a:t>
            </a:r>
          </a:p>
          <a:p>
            <a:pPr marL="12700" marR="240029">
              <a:lnSpc>
                <a:spcPct val="114300"/>
              </a:lnSpc>
              <a:spcBef>
                <a:spcPts val="95"/>
              </a:spcBef>
            </a:pPr>
            <a:endParaRPr spc="100" dirty="0"/>
          </a:p>
        </p:txBody>
      </p:sp>
      <p:sp>
        <p:nvSpPr>
          <p:cNvPr id="17" name="object 17"/>
          <p:cNvSpPr txBox="1"/>
          <p:nvPr/>
        </p:nvSpPr>
        <p:spPr>
          <a:xfrm>
            <a:off x="0" y="6893570"/>
            <a:ext cx="4140048" cy="1284326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415"/>
              </a:spcBef>
              <a:tabLst>
                <a:tab pos="4580255" algn="l"/>
              </a:tabLst>
            </a:pPr>
            <a:r>
              <a:rPr lang="en-U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Pamplin College of Business has great </a:t>
            </a:r>
            <a:r>
              <a:rPr lang="en-US" sz="20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 etiquette tips</a:t>
            </a:r>
            <a:r>
              <a:rPr lang="en-U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We would like to give a huge shout out to them for this! 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86177" y="138772"/>
            <a:ext cx="3302635" cy="73969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Remember, you can find directions on scheduling with your advisor here: </a:t>
            </a:r>
            <a:r>
              <a:rPr lang="en-US" sz="16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https://support.psyc.vt.edu/undergrads/schedule-appointment</a:t>
            </a: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We recommend you bookmark this page you can schedule your appointment anytime without having to email. 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Etiquette</a:t>
            </a: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what type of appointment you are scheduling. Is it virtual or in-person? We all have multiple options.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are scheduling your appointment we greatly appreciate if you put a comment so we have an idea of what we’re meeting about.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can’t make your appointment, please cancel it. You can do so by logging into Navigate and cancelling your upcoming appointment on the right side of the screen under </a:t>
            </a: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 appointments</a:t>
            </a: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to your appointment with questions/goals/concerns, etc. so that we can best help you! </a:t>
            </a:r>
          </a:p>
          <a:p>
            <a:pPr marL="12700" marR="358140">
              <a:lnSpc>
                <a:spcPct val="117900"/>
              </a:lnSpc>
              <a:spcBef>
                <a:spcPts val="95"/>
              </a:spcBef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 descr="A logo for a college of science: psychology department">
            <a:extLst>
              <a:ext uri="{FF2B5EF4-FFF2-40B4-BE49-F238E27FC236}">
                <a16:creationId xmlns:a16="http://schemas.microsoft.com/office/drawing/2014/main" id="{E7219A02-D664-AF3F-540F-3854910DE8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933" y="7871467"/>
            <a:ext cx="2915057" cy="20481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237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 Unicode</vt:lpstr>
      <vt:lpstr>Office Theme</vt:lpstr>
      <vt:lpstr>SUCCESSFUL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Successful Start Tips: Study Skills</dc:title>
  <dc:creator>Grace Burden</dc:creator>
  <cp:keywords>DAGNM7dz_9A,BAE5XYe12Lc</cp:keywords>
  <cp:lastModifiedBy>Courtney Glass</cp:lastModifiedBy>
  <cp:revision>3</cp:revision>
  <dcterms:created xsi:type="dcterms:W3CDTF">2024-08-14T14:43:33Z</dcterms:created>
  <dcterms:modified xsi:type="dcterms:W3CDTF">2024-11-12T19:42:46Z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2024-08-07T00:00:00Z</vt:filetime>
  </property>
  <property fmtid="{D5CDD505-2E9C-101B-9397-08002B2CF9AE}" pid="3" name="Creator">
    <vt:lpwstr>Canva</vt:lpwstr>
  </property>
  <property fmtid="{D5CDD505-2E9C-101B-9397-08002B2CF9AE}" pid="4" name="LastSaved">
    <vt:filetime>2024-08-14T00:00:00Z</vt:filetime>
  </property>
</Properties>
</file>