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algn="l" defTabSz="41798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2089150" indent="-1631950" algn="l" defTabSz="41798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4179888" indent="-3265488" algn="l" defTabSz="41798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6269038" indent="-4897438" algn="l" defTabSz="41798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8359775" indent="-6530975" algn="l" defTabSz="41798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8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608"/>
    <a:srgbClr val="660000"/>
    <a:srgbClr val="FC7D08"/>
    <a:srgbClr val="441D61"/>
    <a:srgbClr val="003399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646" autoAdjust="0"/>
  </p:normalViewPr>
  <p:slideViewPr>
    <p:cSldViewPr>
      <p:cViewPr>
        <p:scale>
          <a:sx n="23" d="100"/>
          <a:sy n="23" d="100"/>
        </p:scale>
        <p:origin x="-328" y="-80"/>
      </p:cViewPr>
      <p:guideLst>
        <p:guide orient="horz" pos="10368"/>
        <p:guide pos="19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992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992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489D15-24ED-4AEB-8460-FD7D196E8908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992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17992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0135AA-EE70-48E7-9BF1-659DA912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7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62000" y="685800"/>
            <a:ext cx="5334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179888" fontAlgn="base">
              <a:spcBef>
                <a:spcPct val="0"/>
              </a:spcBef>
              <a:spcAft>
                <a:spcPct val="0"/>
              </a:spcAft>
              <a:defRPr/>
            </a:pPr>
            <a:fld id="{EA354AF9-B6BB-42A2-9739-E8F54951EFFE}" type="slidenum">
              <a:rPr lang="en-US"/>
              <a:pPr defTabSz="41798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3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9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9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9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1B40-C039-4B9F-9423-5A4A8B48D16B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73D1-93D4-47F4-9543-3EED828B7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7B160-8632-44F9-AF63-F14474CB3218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2029-258D-49F8-943E-DE3E4FB5F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5623564"/>
            <a:ext cx="55304688" cy="1198397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5623564"/>
            <a:ext cx="165060632" cy="1198397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75F1C-FCE3-4D0F-B442-09B5BCEF89FF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060D2-1F7A-4EB0-A095-09AD543F2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B435-E0BF-498A-91FD-E54BB4148A1D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5BFF-2647-46B8-A6B6-2F6693ED6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1153122"/>
            <a:ext cx="43525440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952225"/>
            <a:ext cx="43525440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96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992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988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98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98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97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972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96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A198-76C4-4519-A375-A395A846139E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A7BAA-F64F-4D83-85D9-73627238B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2773625"/>
            <a:ext cx="110182660" cy="9268968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2773625"/>
            <a:ext cx="110182660" cy="9268968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3BED-5F2C-45B4-B814-DACD8BA30D14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826A-46CA-4C0B-89E1-ED30CBBD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3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6"/>
            <a:ext cx="22625052" cy="307085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961" indent="0">
              <a:buNone/>
              <a:defRPr sz="9100" b="1"/>
            </a:lvl2pPr>
            <a:lvl3pPr marL="4179921" indent="0">
              <a:buNone/>
              <a:defRPr sz="8200" b="1"/>
            </a:lvl3pPr>
            <a:lvl4pPr marL="6269881" indent="0">
              <a:buNone/>
              <a:defRPr sz="7300" b="1"/>
            </a:lvl4pPr>
            <a:lvl5pPr marL="8359841" indent="0">
              <a:buNone/>
              <a:defRPr sz="7300" b="1"/>
            </a:lvl5pPr>
            <a:lvl6pPr marL="10449802" indent="0">
              <a:buNone/>
              <a:defRPr sz="7300" b="1"/>
            </a:lvl6pPr>
            <a:lvl7pPr marL="12539763" indent="0">
              <a:buNone/>
              <a:defRPr sz="7300" b="1"/>
            </a:lvl7pPr>
            <a:lvl8pPr marL="14629724" indent="0">
              <a:buNone/>
              <a:defRPr sz="7300" b="1"/>
            </a:lvl8pPr>
            <a:lvl9pPr marL="16719685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3"/>
            <a:ext cx="22625052" cy="18966183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368546"/>
            <a:ext cx="22633940" cy="307085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961" indent="0">
              <a:buNone/>
              <a:defRPr sz="9100" b="1"/>
            </a:lvl2pPr>
            <a:lvl3pPr marL="4179921" indent="0">
              <a:buNone/>
              <a:defRPr sz="8200" b="1"/>
            </a:lvl3pPr>
            <a:lvl4pPr marL="6269881" indent="0">
              <a:buNone/>
              <a:defRPr sz="7300" b="1"/>
            </a:lvl4pPr>
            <a:lvl5pPr marL="8359841" indent="0">
              <a:buNone/>
              <a:defRPr sz="7300" b="1"/>
            </a:lvl5pPr>
            <a:lvl6pPr marL="10449802" indent="0">
              <a:buNone/>
              <a:defRPr sz="7300" b="1"/>
            </a:lvl6pPr>
            <a:lvl7pPr marL="12539763" indent="0">
              <a:buNone/>
              <a:defRPr sz="7300" b="1"/>
            </a:lvl7pPr>
            <a:lvl8pPr marL="14629724" indent="0">
              <a:buNone/>
              <a:defRPr sz="7300" b="1"/>
            </a:lvl8pPr>
            <a:lvl9pPr marL="16719685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439403"/>
            <a:ext cx="22633940" cy="18966183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9B64-E803-4979-9613-780FEAD26F2D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D64A-B388-40E2-8A20-1885FDA9D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A3E3-8712-4542-88B2-ABE8F46CB181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58EB-9047-44D6-A5BD-848DBBC3F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9365-461E-4DD3-B23F-CD7DAB08F65C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1702-6F49-40A5-8673-2217CA9AA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310640"/>
            <a:ext cx="16846552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4"/>
            <a:ext cx="28625800" cy="2809494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888484"/>
            <a:ext cx="16846552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961" indent="0">
              <a:buNone/>
              <a:defRPr sz="5500"/>
            </a:lvl2pPr>
            <a:lvl3pPr marL="4179921" indent="0">
              <a:buNone/>
              <a:defRPr sz="4600"/>
            </a:lvl3pPr>
            <a:lvl4pPr marL="6269881" indent="0">
              <a:buNone/>
              <a:defRPr sz="4100"/>
            </a:lvl4pPr>
            <a:lvl5pPr marL="8359841" indent="0">
              <a:buNone/>
              <a:defRPr sz="4100"/>
            </a:lvl5pPr>
            <a:lvl6pPr marL="10449802" indent="0">
              <a:buNone/>
              <a:defRPr sz="4100"/>
            </a:lvl6pPr>
            <a:lvl7pPr marL="12539763" indent="0">
              <a:buNone/>
              <a:defRPr sz="4100"/>
            </a:lvl7pPr>
            <a:lvl8pPr marL="14629724" indent="0">
              <a:buNone/>
              <a:defRPr sz="4100"/>
            </a:lvl8pPr>
            <a:lvl9pPr marL="16719685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1B8B-E836-4956-8D66-4F588731A20A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0320-9B28-4629-B6DE-714540C04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3042881"/>
            <a:ext cx="3072384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941320"/>
            <a:ext cx="3072384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9961" indent="0">
              <a:buNone/>
              <a:defRPr sz="12800"/>
            </a:lvl2pPr>
            <a:lvl3pPr marL="4179921" indent="0">
              <a:buNone/>
              <a:defRPr sz="11000"/>
            </a:lvl3pPr>
            <a:lvl4pPr marL="6269881" indent="0">
              <a:buNone/>
              <a:defRPr sz="9100"/>
            </a:lvl4pPr>
            <a:lvl5pPr marL="8359841" indent="0">
              <a:buNone/>
              <a:defRPr sz="9100"/>
            </a:lvl5pPr>
            <a:lvl6pPr marL="10449802" indent="0">
              <a:buNone/>
              <a:defRPr sz="9100"/>
            </a:lvl6pPr>
            <a:lvl7pPr marL="12539763" indent="0">
              <a:buNone/>
              <a:defRPr sz="9100"/>
            </a:lvl7pPr>
            <a:lvl8pPr marL="14629724" indent="0">
              <a:buNone/>
              <a:defRPr sz="9100"/>
            </a:lvl8pPr>
            <a:lvl9pPr marL="16719685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5763222"/>
            <a:ext cx="3072384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89961" indent="0">
              <a:buNone/>
              <a:defRPr sz="5500"/>
            </a:lvl2pPr>
            <a:lvl3pPr marL="4179921" indent="0">
              <a:buNone/>
              <a:defRPr sz="4600"/>
            </a:lvl3pPr>
            <a:lvl4pPr marL="6269881" indent="0">
              <a:buNone/>
              <a:defRPr sz="4100"/>
            </a:lvl4pPr>
            <a:lvl5pPr marL="8359841" indent="0">
              <a:buNone/>
              <a:defRPr sz="4100"/>
            </a:lvl5pPr>
            <a:lvl6pPr marL="10449802" indent="0">
              <a:buNone/>
              <a:defRPr sz="4100"/>
            </a:lvl6pPr>
            <a:lvl7pPr marL="12539763" indent="0">
              <a:buNone/>
              <a:defRPr sz="4100"/>
            </a:lvl7pPr>
            <a:lvl8pPr marL="14629724" indent="0">
              <a:buNone/>
              <a:defRPr sz="4100"/>
            </a:lvl8pPr>
            <a:lvl9pPr marL="16719685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0FB9-2937-4C9D-B384-AA1436DC881C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1827-85BD-4DC2-8547-50100C125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59579" y="1318022"/>
            <a:ext cx="4608724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992" tIns="208996" rIns="417992" bIns="2089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59579" y="7681318"/>
            <a:ext cx="46087242" cy="2172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992" tIns="208996" rIns="417992" bIns="208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9579" y="30510957"/>
            <a:ext cx="11949642" cy="1752005"/>
          </a:xfrm>
          <a:prstGeom prst="rect">
            <a:avLst/>
          </a:prstGeom>
        </p:spPr>
        <p:txBody>
          <a:bodyPr vert="horz" lIns="417992" tIns="208996" rIns="417992" bIns="208996" rtlCol="0" anchor="ctr"/>
          <a:lstStyle>
            <a:lvl1pPr algn="l" defTabSz="417992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85006B-9D4F-4851-A7F2-E0168E2A4BF2}" type="datetimeFigureOut">
              <a:rPr lang="en-US"/>
              <a:pPr>
                <a:defRPr/>
              </a:pPr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4779" y="30510957"/>
            <a:ext cx="16216842" cy="1752005"/>
          </a:xfrm>
          <a:prstGeom prst="rect">
            <a:avLst/>
          </a:prstGeom>
        </p:spPr>
        <p:txBody>
          <a:bodyPr vert="horz" lIns="417992" tIns="208996" rIns="417992" bIns="208996" rtlCol="0" anchor="ctr"/>
          <a:lstStyle>
            <a:lvl1pPr algn="ctr" defTabSz="417992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179" y="30510957"/>
            <a:ext cx="11949642" cy="1752005"/>
          </a:xfrm>
          <a:prstGeom prst="rect">
            <a:avLst/>
          </a:prstGeom>
        </p:spPr>
        <p:txBody>
          <a:bodyPr vert="horz" lIns="417992" tIns="208996" rIns="417992" bIns="208996" rtlCol="0" anchor="ctr"/>
          <a:lstStyle>
            <a:lvl1pPr algn="r" defTabSz="417992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D8FC97-39F7-4363-A09B-029A2F149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79888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4572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6863" indent="-1566863" algn="l" defTabSz="4179888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146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3395663" indent="-1304925" algn="l" defTabSz="4179888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1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5224463" indent="-1044575" algn="l" defTabSz="4179888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11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7313613" indent="-1044575" algn="l" defTabSz="4179888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91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9404350" indent="-1044575" algn="l" defTabSz="4179888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91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11494782" indent="-1044980" algn="l" defTabSz="417992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4743" indent="-1044980" algn="l" defTabSz="417992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4704" indent="-1044980" algn="l" defTabSz="417992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4664" indent="-1044980" algn="l" defTabSz="417992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961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921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881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841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9802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9763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9724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9685" algn="l" defTabSz="417992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410" y="473424"/>
            <a:ext cx="50249582" cy="4248472"/>
          </a:xfrm>
          <a:prstGeom prst="rect">
            <a:avLst/>
          </a:prstGeom>
          <a:solidFill>
            <a:srgbClr val="66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337" name="Rectangle 225"/>
          <p:cNvSpPr>
            <a:spLocks noChangeArrowheads="1"/>
          </p:cNvSpPr>
          <p:nvPr/>
        </p:nvSpPr>
        <p:spPr bwMode="auto">
          <a:xfrm>
            <a:off x="15102034" y="23660000"/>
            <a:ext cx="21088883" cy="1200150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FIGURE TITLE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38" name="Text Box 222"/>
          <p:cNvSpPr txBox="1">
            <a:spLocks noChangeArrowheads="1"/>
          </p:cNvSpPr>
          <p:nvPr/>
        </p:nvSpPr>
        <p:spPr bwMode="auto">
          <a:xfrm>
            <a:off x="484409" y="21931809"/>
            <a:ext cx="13749867" cy="5452467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91436" tIns="45718" rIns="91436" bIns="45718">
            <a:prstTxWarp prst="textNoShape">
              <a:avLst/>
            </a:prstTxWarp>
          </a:bodyPr>
          <a:lstStyle/>
          <a:p>
            <a:pPr marL="365125" indent="-365125" eaLnBrk="0" hangingPunct="0">
              <a:buClr>
                <a:srgbClr val="808000"/>
              </a:buClr>
              <a:buFont typeface="Wingdings" pitchFamily="-72" charset="2"/>
              <a:buChar char="Ø"/>
            </a:pPr>
            <a:endParaRPr lang="en-US" sz="3200" dirty="0">
              <a:solidFill>
                <a:srgbClr val="000000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39" name="Text Box 111"/>
          <p:cNvSpPr txBox="1">
            <a:spLocks noChangeArrowheads="1"/>
          </p:cNvSpPr>
          <p:nvPr/>
        </p:nvSpPr>
        <p:spPr bwMode="auto">
          <a:xfrm>
            <a:off x="531549" y="6858001"/>
            <a:ext cx="50139600" cy="2143125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lIns="274309" rIns="91436" anchor="ctr"/>
          <a:lstStyle/>
          <a:p>
            <a:pPr algn="ctr" defTabSz="912813" eaLnBrk="0" hangingPunct="0">
              <a:spcBef>
                <a:spcPct val="10000"/>
              </a:spcBef>
              <a:buClr>
                <a:srgbClr val="808000"/>
              </a:buClr>
              <a:defRPr/>
            </a:pPr>
            <a:endParaRPr lang="en-US" sz="4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40" name="Line 9"/>
          <p:cNvSpPr>
            <a:spLocks noChangeShapeType="1"/>
          </p:cNvSpPr>
          <p:nvPr/>
        </p:nvSpPr>
        <p:spPr bwMode="auto">
          <a:xfrm>
            <a:off x="340785" y="4972050"/>
            <a:ext cx="50565579" cy="0"/>
          </a:xfrm>
          <a:prstGeom prst="line">
            <a:avLst/>
          </a:prstGeom>
          <a:noFill/>
          <a:ln w="381000">
            <a:solidFill>
              <a:srgbClr val="FF6600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>
            <a:off x="340785" y="4714875"/>
            <a:ext cx="50565579" cy="0"/>
          </a:xfrm>
          <a:prstGeom prst="line">
            <a:avLst/>
          </a:prstGeom>
          <a:noFill/>
          <a:ln w="50800">
            <a:solidFill>
              <a:srgbClr val="FF6608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12665763" y="1265513"/>
            <a:ext cx="26042893" cy="132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Title</a:t>
            </a:r>
            <a:endParaRPr lang="en-US" sz="8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84409" y="3343274"/>
            <a:ext cx="50153572" cy="117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Authors</a:t>
            </a:r>
            <a:endParaRPr lang="en-US" sz="3200" b="1" baseline="30000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  <a:p>
            <a:pPr algn="ctr">
              <a:spcBef>
                <a:spcPct val="20000"/>
              </a:spcBef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School Affiliation</a:t>
            </a:r>
            <a:endParaRPr lang="en-US" sz="32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44" name="Rectangle 108"/>
          <p:cNvSpPr>
            <a:spLocks noChangeArrowheads="1"/>
          </p:cNvSpPr>
          <p:nvPr/>
        </p:nvSpPr>
        <p:spPr bwMode="auto">
          <a:xfrm>
            <a:off x="531549" y="5229225"/>
            <a:ext cx="50139600" cy="1200150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KEY CONCLUSIONS</a:t>
            </a:r>
          </a:p>
        </p:txBody>
      </p:sp>
      <p:sp>
        <p:nvSpPr>
          <p:cNvPr id="14345" name="Rectangle 116"/>
          <p:cNvSpPr>
            <a:spLocks noChangeArrowheads="1"/>
          </p:cNvSpPr>
          <p:nvPr/>
        </p:nvSpPr>
        <p:spPr bwMode="auto">
          <a:xfrm>
            <a:off x="568419" y="9258400"/>
            <a:ext cx="13609108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INTRODUCTION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46" name="Rectangle 217"/>
          <p:cNvSpPr>
            <a:spLocks noChangeArrowheads="1"/>
          </p:cNvSpPr>
          <p:nvPr/>
        </p:nvSpPr>
        <p:spPr bwMode="auto">
          <a:xfrm>
            <a:off x="568419" y="20347632"/>
            <a:ext cx="13577622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METHODS</a:t>
            </a:r>
          </a:p>
        </p:txBody>
      </p:sp>
      <p:sp>
        <p:nvSpPr>
          <p:cNvPr id="14349" name="Rectangle 6"/>
          <p:cNvSpPr>
            <a:spLocks noChangeArrowheads="1"/>
          </p:cNvSpPr>
          <p:nvPr/>
        </p:nvSpPr>
        <p:spPr bwMode="auto">
          <a:xfrm>
            <a:off x="264849" y="255390"/>
            <a:ext cx="50673000" cy="32393334"/>
          </a:xfrm>
          <a:prstGeom prst="rect">
            <a:avLst/>
          </a:prstGeom>
          <a:noFill/>
          <a:ln w="381000">
            <a:solidFill>
              <a:srgbClr val="FF66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defTabSz="912813" eaLnBrk="0" hangingPunct="0">
              <a:defRPr/>
            </a:pPr>
            <a:endParaRPr lang="en-US" sz="1800">
              <a:solidFill>
                <a:srgbClr val="FFFFFF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Rectangle 217"/>
          <p:cNvSpPr>
            <a:spLocks noChangeArrowheads="1"/>
          </p:cNvSpPr>
          <p:nvPr/>
        </p:nvSpPr>
        <p:spPr bwMode="auto">
          <a:xfrm>
            <a:off x="37280497" y="25532208"/>
            <a:ext cx="13376473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OTHER TITLE TEXT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53" name="Text Box 215"/>
          <p:cNvSpPr txBox="1">
            <a:spLocks noChangeArrowheads="1"/>
          </p:cNvSpPr>
          <p:nvPr/>
        </p:nvSpPr>
        <p:spPr bwMode="auto">
          <a:xfrm>
            <a:off x="37280497" y="27044377"/>
            <a:ext cx="13127567" cy="36593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eaLnBrk="0" hangingPunct="0">
              <a:buClr>
                <a:srgbClr val="000000"/>
              </a:buClr>
              <a:defRPr/>
            </a:pPr>
            <a:endParaRPr lang="en-US" sz="260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  <a:p>
            <a:pPr marL="512763" indent="-512763" eaLnBrk="0" hangingPunct="0">
              <a:buClr>
                <a:srgbClr val="000000"/>
              </a:buClr>
              <a:defRPr/>
            </a:pPr>
            <a:endParaRPr lang="en-US" sz="260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14389" name="Text Box 215"/>
          <p:cNvSpPr txBox="1">
            <a:spLocks noChangeArrowheads="1"/>
          </p:cNvSpPr>
          <p:nvPr/>
        </p:nvSpPr>
        <p:spPr bwMode="auto">
          <a:xfrm>
            <a:off x="568419" y="10810281"/>
            <a:ext cx="13446297" cy="64472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800" dirty="0"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91" name="Rectangle 217"/>
          <p:cNvSpPr>
            <a:spLocks noChangeArrowheads="1"/>
          </p:cNvSpPr>
          <p:nvPr/>
        </p:nvSpPr>
        <p:spPr bwMode="auto">
          <a:xfrm>
            <a:off x="37258091" y="9274375"/>
            <a:ext cx="13379892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OTHER TITLE TEXT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95" name="Rectangle 217"/>
          <p:cNvSpPr>
            <a:spLocks noChangeArrowheads="1"/>
          </p:cNvSpPr>
          <p:nvPr/>
        </p:nvSpPr>
        <p:spPr bwMode="auto">
          <a:xfrm>
            <a:off x="37258091" y="18227341"/>
            <a:ext cx="13379892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OTHER TITLE TEXT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96" name="Rectangle 217"/>
          <p:cNvSpPr>
            <a:spLocks noChangeArrowheads="1"/>
          </p:cNvSpPr>
          <p:nvPr/>
        </p:nvSpPr>
        <p:spPr bwMode="auto">
          <a:xfrm>
            <a:off x="15056908" y="9274375"/>
            <a:ext cx="21088883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OTHER TITLE TEXT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14398" name="TextBox 8"/>
          <p:cNvSpPr txBox="1">
            <a:spLocks noChangeArrowheads="1"/>
          </p:cNvSpPr>
          <p:nvPr/>
        </p:nvSpPr>
        <p:spPr bwMode="auto">
          <a:xfrm>
            <a:off x="37931419" y="19757172"/>
            <a:ext cx="117699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65125" indent="-365125" eaLnBrk="0" hangingPunct="0">
              <a:buClr>
                <a:srgbClr val="808000"/>
              </a:buClr>
              <a:buFont typeface="Wingdings" pitchFamily="-7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.</a:t>
            </a:r>
            <a:endParaRPr lang="en-US" sz="3200" dirty="0">
              <a:solidFill>
                <a:srgbClr val="000000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  <a:p>
            <a:pPr eaLnBrk="0" hangingPunct="0">
              <a:buClr>
                <a:srgbClr val="808000"/>
              </a:buClr>
            </a:pPr>
            <a:endParaRPr lang="en-US" sz="3200" dirty="0">
              <a:solidFill>
                <a:srgbClr val="000000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pic>
        <p:nvPicPr>
          <p:cNvPr id="36" name="Picture 56" descr="http://www.enge.vt.edu/tImages/vt_logo-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32"/>
          <a:stretch>
            <a:fillRect/>
          </a:stretch>
        </p:blipFill>
        <p:spPr bwMode="auto">
          <a:xfrm>
            <a:off x="2080588" y="1148501"/>
            <a:ext cx="8510324" cy="293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6" descr="http://www.enge.vt.edu/tImages/vt_logo-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32"/>
          <a:stretch>
            <a:fillRect/>
          </a:stretch>
        </p:blipFill>
        <p:spPr bwMode="auto">
          <a:xfrm>
            <a:off x="40304835" y="1148501"/>
            <a:ext cx="8510324" cy="293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17"/>
          <p:cNvSpPr>
            <a:spLocks noChangeArrowheads="1"/>
          </p:cNvSpPr>
          <p:nvPr/>
        </p:nvSpPr>
        <p:spPr bwMode="auto">
          <a:xfrm>
            <a:off x="15102034" y="16531208"/>
            <a:ext cx="21088883" cy="1203722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algn="ctr"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OTHER TITLE TEXT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31" name="Text Box 215"/>
          <p:cNvSpPr txBox="1">
            <a:spLocks noChangeArrowheads="1"/>
          </p:cNvSpPr>
          <p:nvPr/>
        </p:nvSpPr>
        <p:spPr bwMode="auto">
          <a:xfrm>
            <a:off x="37280498" y="10770568"/>
            <a:ext cx="13446297" cy="64472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800" dirty="0"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32" name="Text Box 215"/>
          <p:cNvSpPr txBox="1">
            <a:spLocks noChangeArrowheads="1"/>
          </p:cNvSpPr>
          <p:nvPr/>
        </p:nvSpPr>
        <p:spPr bwMode="auto">
          <a:xfrm>
            <a:off x="15102034" y="10626552"/>
            <a:ext cx="21002333" cy="511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800" dirty="0"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33" name="Text Box 215"/>
          <p:cNvSpPr txBox="1">
            <a:spLocks noChangeArrowheads="1"/>
          </p:cNvSpPr>
          <p:nvPr/>
        </p:nvSpPr>
        <p:spPr bwMode="auto">
          <a:xfrm>
            <a:off x="15102034" y="18043376"/>
            <a:ext cx="21002333" cy="511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800" dirty="0"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  <p:sp>
        <p:nvSpPr>
          <p:cNvPr id="34" name="Rectangle 108"/>
          <p:cNvSpPr>
            <a:spLocks noChangeArrowheads="1"/>
          </p:cNvSpPr>
          <p:nvPr/>
        </p:nvSpPr>
        <p:spPr bwMode="auto">
          <a:xfrm>
            <a:off x="484410" y="31220840"/>
            <a:ext cx="50237581" cy="1200150"/>
          </a:xfrm>
          <a:prstGeom prst="rect">
            <a:avLst/>
          </a:prstGeom>
          <a:solidFill>
            <a:srgbClr val="660000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lIns="91436" tIns="45718" rIns="91436" bIns="45718" anchor="ctr">
            <a:prstTxWarp prst="textNoShape">
              <a:avLst/>
            </a:prstTxWarp>
          </a:bodyPr>
          <a:lstStyle/>
          <a:p>
            <a:pPr defTabSz="912813" eaLnBrk="0" hangingPunct="0"/>
            <a:r>
              <a:rPr lang="en-US" sz="60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  </a:t>
            </a:r>
            <a:r>
              <a:rPr lang="en-US" sz="4400" b="1" dirty="0" smtClean="0">
                <a:solidFill>
                  <a:srgbClr val="FFFFFF"/>
                </a:solidFill>
                <a:latin typeface="Times New Roman" pitchFamily="-72" charset="0"/>
                <a:ea typeface="Times New Roman" pitchFamily="-72" charset="0"/>
                <a:cs typeface="Times New Roman" pitchFamily="-72" charset="0"/>
              </a:rPr>
              <a:t>Lab/Author Affiliation																															Presented at.... </a:t>
            </a:r>
            <a:endParaRPr lang="en-US" sz="6000" b="1" dirty="0">
              <a:solidFill>
                <a:srgbClr val="FFFFFF"/>
              </a:solidFill>
              <a:latin typeface="Times New Roman" pitchFamily="-72" charset="0"/>
              <a:ea typeface="Times New Roman" pitchFamily="-72" charset="0"/>
              <a:cs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19064</TotalTime>
  <Words>32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Vanderbilt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 Girard</dc:creator>
  <cp:lastModifiedBy>Benjamin DeVore</cp:lastModifiedBy>
  <cp:revision>562</cp:revision>
  <dcterms:created xsi:type="dcterms:W3CDTF">2010-05-13T16:56:40Z</dcterms:created>
  <dcterms:modified xsi:type="dcterms:W3CDTF">2016-09-26T23:14:19Z</dcterms:modified>
</cp:coreProperties>
</file>